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63" r:id="rId3"/>
    <p:sldId id="257" r:id="rId4"/>
    <p:sldId id="258" r:id="rId5"/>
    <p:sldId id="259" r:id="rId6"/>
    <p:sldId id="260" r:id="rId7"/>
    <p:sldId id="261" r:id="rId8"/>
    <p:sldId id="262" r:id="rId9"/>
    <p:sldId id="264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375" autoAdjust="0"/>
    <p:restoredTop sz="94660"/>
  </p:normalViewPr>
  <p:slideViewPr>
    <p:cSldViewPr snapToGrid="0">
      <p:cViewPr varScale="1">
        <p:scale>
          <a:sx n="88" d="100"/>
          <a:sy n="88" d="100"/>
        </p:scale>
        <p:origin x="57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DE140-D657-448F-BF71-C82FE98AF0F0}" type="datetimeFigureOut">
              <a:rPr lang="ru-RU" smtClean="0"/>
              <a:t>02.06.2022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5974D-1BA8-4C67-84A0-1D7F1C3A0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43607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DE140-D657-448F-BF71-C82FE98AF0F0}" type="datetimeFigureOut">
              <a:rPr lang="ru-RU" smtClean="0"/>
              <a:t>02.06.2022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5974D-1BA8-4C67-84A0-1D7F1C3A0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779568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DE140-D657-448F-BF71-C82FE98AF0F0}" type="datetimeFigureOut">
              <a:rPr lang="ru-RU" smtClean="0"/>
              <a:t>02.06.2022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5974D-1BA8-4C67-84A0-1D7F1C3A0A4C}" type="slidenum">
              <a:rPr lang="ru-RU" smtClean="0"/>
              <a:t>‹#›</a:t>
            </a:fld>
            <a:endParaRPr lang="ru-R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550805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DE140-D657-448F-BF71-C82FE98AF0F0}" type="datetimeFigureOut">
              <a:rPr lang="ru-RU" smtClean="0"/>
              <a:t>02.06.2022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5974D-1BA8-4C67-84A0-1D7F1C3A0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150966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DE140-D657-448F-BF71-C82FE98AF0F0}" type="datetimeFigureOut">
              <a:rPr lang="ru-RU" smtClean="0"/>
              <a:t>02.06.2022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5974D-1BA8-4C67-84A0-1D7F1C3A0A4C}" type="slidenum">
              <a:rPr lang="ru-RU" smtClean="0"/>
              <a:t>‹#›</a:t>
            </a:fld>
            <a:endParaRPr lang="ru-R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57310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DE140-D657-448F-BF71-C82FE98AF0F0}" type="datetimeFigureOut">
              <a:rPr lang="ru-RU" smtClean="0"/>
              <a:t>02.06.2022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5974D-1BA8-4C67-84A0-1D7F1C3A0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64155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DE140-D657-448F-BF71-C82FE98AF0F0}" type="datetimeFigureOut">
              <a:rPr lang="ru-RU" smtClean="0"/>
              <a:t>02.06.2022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5974D-1BA8-4C67-84A0-1D7F1C3A0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735210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DE140-D657-448F-BF71-C82FE98AF0F0}" type="datetimeFigureOut">
              <a:rPr lang="ru-RU" smtClean="0"/>
              <a:t>02.06.2022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5974D-1BA8-4C67-84A0-1D7F1C3A0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59827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DE140-D657-448F-BF71-C82FE98AF0F0}" type="datetimeFigureOut">
              <a:rPr lang="ru-RU" smtClean="0"/>
              <a:t>02.06.2022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5974D-1BA8-4C67-84A0-1D7F1C3A0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34442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DE140-D657-448F-BF71-C82FE98AF0F0}" type="datetimeFigureOut">
              <a:rPr lang="ru-RU" smtClean="0"/>
              <a:t>02.06.2022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5974D-1BA8-4C67-84A0-1D7F1C3A0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3659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DE140-D657-448F-BF71-C82FE98AF0F0}" type="datetimeFigureOut">
              <a:rPr lang="ru-RU" smtClean="0"/>
              <a:t>02.06.2022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5974D-1BA8-4C67-84A0-1D7F1C3A0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98083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DE140-D657-448F-BF71-C82FE98AF0F0}" type="datetimeFigureOut">
              <a:rPr lang="ru-RU" smtClean="0"/>
              <a:t>02.06.2022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5974D-1BA8-4C67-84A0-1D7F1C3A0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78361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DE140-D657-448F-BF71-C82FE98AF0F0}" type="datetimeFigureOut">
              <a:rPr lang="ru-RU" smtClean="0"/>
              <a:t>02.06.2022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5974D-1BA8-4C67-84A0-1D7F1C3A0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075488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DE140-D657-448F-BF71-C82FE98AF0F0}" type="datetimeFigureOut">
              <a:rPr lang="ru-RU" smtClean="0"/>
              <a:t>02.06.2022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5974D-1BA8-4C67-84A0-1D7F1C3A0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620547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DE140-D657-448F-BF71-C82FE98AF0F0}" type="datetimeFigureOut">
              <a:rPr lang="ru-RU" smtClean="0"/>
              <a:t>02.06.2022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5974D-1BA8-4C67-84A0-1D7F1C3A0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8779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5974D-1BA8-4C67-84A0-1D7F1C3A0A4C}" type="slidenum">
              <a:rPr lang="ru-RU" smtClean="0"/>
              <a:t>‹#›</a:t>
            </a:fld>
            <a:endParaRPr lang="ru-R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DE140-D657-448F-BF71-C82FE98AF0F0}" type="datetimeFigureOut">
              <a:rPr lang="ru-RU" smtClean="0"/>
              <a:t>02.06.2022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61073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9DE140-D657-448F-BF71-C82FE98AF0F0}" type="datetimeFigureOut">
              <a:rPr lang="ru-RU" smtClean="0"/>
              <a:t>02.06.2022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775974D-1BA8-4C67-84A0-1D7F1C3A0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91197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749628" y="2031555"/>
            <a:ext cx="8909384" cy="1646302"/>
          </a:xfrm>
        </p:spPr>
        <p:txBody>
          <a:bodyPr/>
          <a:lstStyle/>
          <a:p>
            <a:pPr algn="ctr"/>
            <a:r>
              <a:rPr lang="ru-RU" sz="4800" dirty="0" smtClean="0"/>
              <a:t>Разработка мобильного приложения для подготовки к ЕГЭ по информатике </a:t>
            </a:r>
            <a:endParaRPr lang="ru-RU" sz="48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859377" y="4041014"/>
            <a:ext cx="3799635" cy="1796514"/>
          </a:xfrm>
        </p:spPr>
        <p:txBody>
          <a:bodyPr/>
          <a:lstStyle/>
          <a:p>
            <a:pPr algn="l"/>
            <a:r>
              <a:rPr lang="ru-RU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Презентацию подготовил</a:t>
            </a: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:</a:t>
            </a:r>
          </a:p>
          <a:p>
            <a:pPr algn="l"/>
            <a:r>
              <a:rPr lang="ru-RU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Гавковский Александр Олегович</a:t>
            </a:r>
          </a:p>
          <a:p>
            <a:pPr algn="l"/>
            <a:r>
              <a:rPr lang="ru-RU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Руководитель проекта</a:t>
            </a: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:</a:t>
            </a:r>
          </a:p>
          <a:p>
            <a:pPr algn="l"/>
            <a:r>
              <a:rPr lang="ru-RU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Шубинкин Владимир Николаевич</a:t>
            </a:r>
            <a:endParaRPr lang="ru-RU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35047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Введение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77333" y="1769533"/>
            <a:ext cx="8796867" cy="4682067"/>
          </a:xfrm>
        </p:spPr>
        <p:txBody>
          <a:bodyPr>
            <a:normAutofit/>
          </a:bodyPr>
          <a:lstStyle/>
          <a:p>
            <a:r>
              <a:rPr lang="ru-RU" dirty="0" smtClean="0"/>
              <a:t>Тема</a:t>
            </a:r>
            <a:r>
              <a:rPr lang="en-US" dirty="0" smtClean="0"/>
              <a:t>: </a:t>
            </a:r>
            <a:r>
              <a:rPr lang="ru-RU" dirty="0"/>
              <a:t>м</a:t>
            </a:r>
            <a:r>
              <a:rPr lang="ru-RU" dirty="0" smtClean="0"/>
              <a:t>обильное </a:t>
            </a:r>
            <a:r>
              <a:rPr lang="ru-RU" dirty="0"/>
              <a:t>приложение для подготовки к ЕГЭ по информатике</a:t>
            </a:r>
            <a:r>
              <a:rPr lang="ru-RU" dirty="0" smtClean="0"/>
              <a:t>.</a:t>
            </a:r>
          </a:p>
          <a:p>
            <a:r>
              <a:rPr lang="ru-RU" dirty="0" smtClean="0"/>
              <a:t>Цель</a:t>
            </a:r>
            <a:r>
              <a:rPr lang="en-US" dirty="0" smtClean="0"/>
              <a:t>: </a:t>
            </a:r>
            <a:r>
              <a:rPr lang="ru-RU" dirty="0" smtClean="0"/>
              <a:t>разработать </a:t>
            </a:r>
            <a:r>
              <a:rPr lang="ru-RU" dirty="0"/>
              <a:t>мобильное приложение на языке Java для подготовки к ЕГЭ по информатике в старших классах.</a:t>
            </a:r>
          </a:p>
          <a:p>
            <a:r>
              <a:rPr lang="ru-RU" dirty="0" smtClean="0"/>
              <a:t>Задачи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1. </a:t>
            </a:r>
            <a:r>
              <a:rPr lang="ru-RU" dirty="0" smtClean="0"/>
              <a:t>Изучить </a:t>
            </a:r>
            <a:r>
              <a:rPr lang="ru-RU" dirty="0"/>
              <a:t>язык программирования Java</a:t>
            </a:r>
          </a:p>
          <a:p>
            <a:pPr lvl="1"/>
            <a:r>
              <a:rPr lang="en-US" dirty="0" smtClean="0"/>
              <a:t>2. </a:t>
            </a:r>
            <a:r>
              <a:rPr lang="ru-RU" dirty="0" smtClean="0"/>
              <a:t>Изучить </a:t>
            </a:r>
            <a:r>
              <a:rPr lang="ru-RU" dirty="0"/>
              <a:t>среды разработки </a:t>
            </a:r>
            <a:r>
              <a:rPr lang="en-US" dirty="0"/>
              <a:t>Android Studio</a:t>
            </a:r>
            <a:r>
              <a:rPr lang="ru-RU" dirty="0"/>
              <a:t> и </a:t>
            </a:r>
            <a:r>
              <a:rPr lang="en-US" dirty="0" err="1"/>
              <a:t>Intellij</a:t>
            </a:r>
            <a:r>
              <a:rPr lang="en-US" dirty="0"/>
              <a:t> IDEA</a:t>
            </a:r>
            <a:r>
              <a:rPr lang="ru-RU" dirty="0"/>
              <a:t>, необходимые для разработки приложения под </a:t>
            </a:r>
            <a:r>
              <a:rPr lang="en-US" dirty="0"/>
              <a:t>Android</a:t>
            </a:r>
            <a:r>
              <a:rPr lang="ru-RU" dirty="0"/>
              <a:t> устройства.</a:t>
            </a:r>
          </a:p>
          <a:p>
            <a:pPr lvl="1"/>
            <a:r>
              <a:rPr lang="en-US" dirty="0" smtClean="0"/>
              <a:t>3. </a:t>
            </a:r>
            <a:r>
              <a:rPr lang="ru-RU" dirty="0" smtClean="0"/>
              <a:t>Проанализировать </a:t>
            </a:r>
            <a:r>
              <a:rPr lang="ru-RU" dirty="0"/>
              <a:t>экзамены прошлых лет и пробные экзамены по ЕГЭ</a:t>
            </a:r>
          </a:p>
          <a:p>
            <a:pPr lvl="1"/>
            <a:r>
              <a:rPr lang="en-US" dirty="0" smtClean="0"/>
              <a:t>4. </a:t>
            </a:r>
            <a:r>
              <a:rPr lang="ru-RU" dirty="0" smtClean="0"/>
              <a:t>Распределить </a:t>
            </a:r>
            <a:r>
              <a:rPr lang="ru-RU" dirty="0"/>
              <a:t>задачи по темам и сложности</a:t>
            </a:r>
          </a:p>
          <a:p>
            <a:pPr lvl="1"/>
            <a:r>
              <a:rPr lang="en-US" dirty="0" smtClean="0"/>
              <a:t>5. </a:t>
            </a:r>
            <a:r>
              <a:rPr lang="ru-RU" dirty="0" smtClean="0"/>
              <a:t>Разработать </a:t>
            </a:r>
            <a:r>
              <a:rPr lang="ru-RU" dirty="0"/>
              <a:t>алгоритм решения типовых задач</a:t>
            </a:r>
          </a:p>
          <a:p>
            <a:pPr lvl="1"/>
            <a:r>
              <a:rPr lang="en-US" dirty="0" smtClean="0"/>
              <a:t>6. </a:t>
            </a:r>
            <a:r>
              <a:rPr lang="ru-RU" dirty="0" smtClean="0"/>
              <a:t>Разработать </a:t>
            </a:r>
            <a:r>
              <a:rPr lang="ru-RU" dirty="0"/>
              <a:t>уникальный дизайн приложения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28563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Инструменты для разработки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77334" y="1510884"/>
            <a:ext cx="8596668" cy="3880773"/>
          </a:xfrm>
        </p:spPr>
        <p:txBody>
          <a:bodyPr/>
          <a:lstStyle/>
          <a:p>
            <a:pPr>
              <a:buFont typeface="+mj-lt"/>
              <a:buAutoNum type="arabicPeriod"/>
            </a:pPr>
            <a:r>
              <a:rPr lang="ru-RU" dirty="0" smtClean="0"/>
              <a:t>Язык программирования </a:t>
            </a:r>
            <a:r>
              <a:rPr lang="en-US" dirty="0" smtClean="0"/>
              <a:t>Java </a:t>
            </a:r>
            <a:r>
              <a:rPr lang="ru-RU" dirty="0" smtClean="0"/>
              <a:t>и </a:t>
            </a:r>
            <a:r>
              <a:rPr lang="en-US" dirty="0" smtClean="0"/>
              <a:t>JDK</a:t>
            </a:r>
          </a:p>
          <a:p>
            <a:pPr>
              <a:buFont typeface="+mj-lt"/>
              <a:buAutoNum type="arabicPeriod"/>
            </a:pPr>
            <a:r>
              <a:rPr lang="en-US" dirty="0" smtClean="0"/>
              <a:t>Android SDK </a:t>
            </a:r>
          </a:p>
          <a:p>
            <a:pPr>
              <a:buFont typeface="+mj-lt"/>
              <a:buAutoNum type="arabicPeriod"/>
            </a:pPr>
            <a:r>
              <a:rPr lang="ru-RU" dirty="0" smtClean="0"/>
              <a:t>Среда разработки </a:t>
            </a:r>
            <a:r>
              <a:rPr lang="en-US" dirty="0" smtClean="0"/>
              <a:t>Android Studio</a:t>
            </a:r>
          </a:p>
          <a:p>
            <a:pPr>
              <a:buFont typeface="+mj-lt"/>
              <a:buAutoNum type="arabicPeriod"/>
            </a:pPr>
            <a:r>
              <a:rPr lang="ru-RU" dirty="0" smtClean="0"/>
              <a:t>Эмулятор </a:t>
            </a:r>
            <a:r>
              <a:rPr lang="en-US" dirty="0" smtClean="0"/>
              <a:t>Android</a:t>
            </a:r>
          </a:p>
          <a:p>
            <a:pPr>
              <a:buFont typeface="+mj-lt"/>
              <a:buAutoNum type="arabicPeriod"/>
            </a:pPr>
            <a:r>
              <a:rPr lang="ru-RU" dirty="0" smtClean="0"/>
              <a:t>Язык разметки </a:t>
            </a:r>
            <a:r>
              <a:rPr lang="en-US" dirty="0" smtClean="0"/>
              <a:t>XML</a:t>
            </a:r>
            <a:endParaRPr lang="ru-RU" dirty="0"/>
          </a:p>
        </p:txBody>
      </p:sp>
      <p:pic>
        <p:nvPicPr>
          <p:cNvPr id="1026" name="Picture 2" descr="Инструменты создания мобильных приложений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334" y="3743973"/>
            <a:ext cx="5614146" cy="2767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82891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Решение задач ЕГЭ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77334" y="1502221"/>
            <a:ext cx="8596668" cy="3880773"/>
          </a:xfrm>
        </p:spPr>
        <p:txBody>
          <a:bodyPr/>
          <a:lstStyle/>
          <a:p>
            <a:r>
              <a:rPr lang="ru-RU" dirty="0" smtClean="0"/>
              <a:t>Для каждой задачи я подобрал эффективный алгоритм решения</a:t>
            </a:r>
            <a:endParaRPr lang="ru-RU" dirty="0"/>
          </a:p>
        </p:txBody>
      </p:sp>
      <p:pic>
        <p:nvPicPr>
          <p:cNvPr id="2050" name="Picture 2" descr="ЕГЭ по информатике 2021 - Задание 22 (Анализируем программу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334" y="2179710"/>
            <a:ext cx="7164848" cy="4095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54348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Intent (</a:t>
            </a:r>
            <a:r>
              <a:rPr lang="ru-RU" dirty="0" smtClean="0"/>
              <a:t>намерение)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77334" y="1557085"/>
            <a:ext cx="8596668" cy="3880773"/>
          </a:xfrm>
        </p:spPr>
        <p:txBody>
          <a:bodyPr/>
          <a:lstStyle/>
          <a:p>
            <a:r>
              <a:rPr lang="en-US" dirty="0"/>
              <a:t>Intent </a:t>
            </a:r>
            <a:r>
              <a:rPr lang="ru-RU" dirty="0"/>
              <a:t>представляет собой объект описания операции, которую необходимо выполнить через систему </a:t>
            </a:r>
            <a:r>
              <a:rPr lang="en-US" dirty="0" smtClean="0"/>
              <a:t>Android</a:t>
            </a:r>
            <a:r>
              <a:rPr lang="ru-RU" dirty="0" smtClean="0"/>
              <a:t>.</a:t>
            </a:r>
            <a:endParaRPr lang="ru-RU" dirty="0"/>
          </a:p>
        </p:txBody>
      </p:sp>
      <p:pic>
        <p:nvPicPr>
          <p:cNvPr id="4" name="Рисунок 3" descr="D:\Учёба\проект 2021\передача Intent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334" y="2581402"/>
            <a:ext cx="5888058" cy="207403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Прямоугольник 4"/>
          <p:cNvSpPr/>
          <p:nvPr/>
        </p:nvSpPr>
        <p:spPr>
          <a:xfrm>
            <a:off x="677334" y="5159655"/>
            <a:ext cx="6096000" cy="133882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dirty="0">
                <a:solidFill>
                  <a:srgbClr val="6600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Intent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intent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6666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88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new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6600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Intent</a:t>
            </a:r>
            <a:r>
              <a:rPr lang="en-US" dirty="0">
                <a:solidFill>
                  <a:srgbClr val="6666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dirty="0">
                <a:solidFill>
                  <a:srgbClr val="000088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US" dirty="0">
                <a:solidFill>
                  <a:srgbClr val="6666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660066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SecondActivity</a:t>
            </a:r>
            <a:r>
              <a:rPr lang="en-US" dirty="0" err="1">
                <a:solidFill>
                  <a:srgbClr val="6666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dirty="0" err="1">
                <a:solidFill>
                  <a:srgbClr val="000088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class</a:t>
            </a:r>
            <a:r>
              <a:rPr lang="en-US" dirty="0">
                <a:solidFill>
                  <a:srgbClr val="6666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ru-RU" sz="3200" dirty="0" smtClean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ru-RU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startActivity</a:t>
            </a:r>
            <a:r>
              <a:rPr lang="ru-RU" dirty="0">
                <a:solidFill>
                  <a:srgbClr val="6666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ru-RU" dirty="0" err="1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intent</a:t>
            </a:r>
            <a:r>
              <a:rPr lang="ru-RU" dirty="0">
                <a:solidFill>
                  <a:srgbClr val="6666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ru-RU" sz="32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77620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Activity </a:t>
            </a:r>
            <a:r>
              <a:rPr lang="ru-RU" dirty="0" smtClean="0"/>
              <a:t>и жизненный цикл приложения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77334" y="1435165"/>
            <a:ext cx="8596668" cy="3880773"/>
          </a:xfrm>
        </p:spPr>
        <p:txBody>
          <a:bodyPr/>
          <a:lstStyle/>
          <a:p>
            <a:r>
              <a:rPr lang="en-US" dirty="0"/>
              <a:t>Activity </a:t>
            </a:r>
            <a:r>
              <a:rPr lang="ru-RU" dirty="0"/>
              <a:t>является отдельным окном приложения или его фрагментом.</a:t>
            </a:r>
          </a:p>
        </p:txBody>
      </p:sp>
      <p:pic>
        <p:nvPicPr>
          <p:cNvPr id="4" name="Рисунок 3" descr="C:\Users\Sacha\AppData\Local\Microsoft\Windows\INetCache\Content.Word\жизненный цикл activity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3612" y="1930400"/>
            <a:ext cx="3468116" cy="444573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4" name="Picture 2" descr="Android: Фрагменты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8006" y="2668889"/>
            <a:ext cx="4270121" cy="2968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95060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Android Studio </a:t>
            </a:r>
            <a:r>
              <a:rPr lang="ru-RU" dirty="0" smtClean="0"/>
              <a:t>и </a:t>
            </a:r>
            <a:r>
              <a:rPr lang="en-US" dirty="0" smtClean="0"/>
              <a:t>XML </a:t>
            </a:r>
            <a:r>
              <a:rPr lang="ru-RU" dirty="0" smtClean="0"/>
              <a:t>разметка</a:t>
            </a:r>
            <a:endParaRPr lang="ru-RU" dirty="0"/>
          </a:p>
        </p:txBody>
      </p:sp>
      <p:pic>
        <p:nvPicPr>
          <p:cNvPr id="4098" name="Picture 2" descr="java - Не работает визульное представление xml разметки в Android Studio -  Stack Overflow на русско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2144" y="1440688"/>
            <a:ext cx="6884648" cy="497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87553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Конечный продукт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77334" y="1319341"/>
            <a:ext cx="8596668" cy="3880773"/>
          </a:xfrm>
        </p:spPr>
        <p:txBody>
          <a:bodyPr/>
          <a:lstStyle/>
          <a:p>
            <a:r>
              <a:rPr lang="ru-RU" dirty="0" smtClean="0"/>
              <a:t>Интерфейс приложения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0456" y="1930400"/>
            <a:ext cx="2338235" cy="486918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969" y="1930400"/>
            <a:ext cx="2312754" cy="4869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4477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_2022-06-02_13-33-42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32860" y="226423"/>
            <a:ext cx="2878930" cy="639907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prstDash val="solid"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138870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Аспект">
  <a:themeElements>
    <a:clrScheme name="Аспект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Аспект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Аспект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137</TotalTime>
  <Words>191</Words>
  <Application>Microsoft Office PowerPoint</Application>
  <PresentationFormat>Широкоэкранный</PresentationFormat>
  <Paragraphs>32</Paragraphs>
  <Slides>9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6" baseType="lpstr">
      <vt:lpstr>Arial</vt:lpstr>
      <vt:lpstr>Calibri</vt:lpstr>
      <vt:lpstr>Courier New</vt:lpstr>
      <vt:lpstr>Times New Roman</vt:lpstr>
      <vt:lpstr>Trebuchet MS</vt:lpstr>
      <vt:lpstr>Wingdings 3</vt:lpstr>
      <vt:lpstr>Аспект</vt:lpstr>
      <vt:lpstr>Разработка мобильного приложения для подготовки к ЕГЭ по информатике </vt:lpstr>
      <vt:lpstr>Введение</vt:lpstr>
      <vt:lpstr>Инструменты для разработки</vt:lpstr>
      <vt:lpstr>Решение задач ЕГЭ</vt:lpstr>
      <vt:lpstr>Intent (намерение)</vt:lpstr>
      <vt:lpstr>Activity и жизненный цикл приложения</vt:lpstr>
      <vt:lpstr>Android Studio и XML разметка</vt:lpstr>
      <vt:lpstr>Конечный продукт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Разработка мобильного приложения для подготовки к ЕГЭ по информатике</dc:title>
  <dc:creator>Александр Гавковский</dc:creator>
  <cp:lastModifiedBy>APK</cp:lastModifiedBy>
  <cp:revision>10</cp:revision>
  <dcterms:created xsi:type="dcterms:W3CDTF">2022-03-17T19:34:59Z</dcterms:created>
  <dcterms:modified xsi:type="dcterms:W3CDTF">2022-06-02T10:35:57Z</dcterms:modified>
</cp:coreProperties>
</file>

<file path=docProps/thumbnail.jpeg>
</file>